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FFC4"/>
    <a:srgbClr val="66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442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530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1707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79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69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431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8764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6961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7170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9577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219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8838F-7AC2-4EF8-B64A-E795A9F21978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50620-04CD-4602-8583-12CA969F01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154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4248472"/>
          </a:xfrm>
        </p:spPr>
        <p:txBody>
          <a:bodyPr>
            <a:normAutofit fontScale="90000"/>
          </a:bodyPr>
          <a:lstStyle/>
          <a:p>
            <a:pPr marL="0" indent="0"/>
            <a:r>
              <a:rPr lang="ru-RU" dirty="0" smtClean="0"/>
              <a:t>Художественное </a:t>
            </a:r>
            <a:r>
              <a:rPr lang="ru-RU" dirty="0" smtClean="0"/>
              <a:t>развитие.</a:t>
            </a:r>
            <a:br>
              <a:rPr lang="ru-RU" dirty="0" smtClean="0"/>
            </a:br>
            <a:r>
              <a:rPr lang="ru-RU" dirty="0" smtClean="0"/>
              <a:t>Ручной </a:t>
            </a:r>
            <a:r>
              <a:rPr lang="ru-RU" dirty="0" smtClean="0"/>
              <a:t>труд, работа с бумагой.</a:t>
            </a:r>
            <a:br>
              <a:rPr lang="ru-RU" dirty="0" smtClean="0"/>
            </a:br>
            <a:r>
              <a:rPr lang="ru-RU" dirty="0" smtClean="0"/>
              <a:t>Занятие для детей </a:t>
            </a:r>
            <a:br>
              <a:rPr lang="ru-RU" dirty="0" smtClean="0"/>
            </a:br>
            <a:r>
              <a:rPr lang="ru-RU" dirty="0" smtClean="0"/>
              <a:t>четвёртого года жизни.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Тема</a:t>
            </a:r>
            <a:r>
              <a:rPr lang="ru-RU" i="1" dirty="0" smtClean="0"/>
              <a:t>: «</a:t>
            </a:r>
            <a:r>
              <a:rPr lang="ru-RU" i="1" dirty="0" smtClean="0"/>
              <a:t>Техника оригами - тюльпан</a:t>
            </a:r>
            <a:r>
              <a:rPr lang="ru-RU" i="1" dirty="0" smtClean="0"/>
              <a:t>».</a:t>
            </a:r>
            <a:br>
              <a:rPr lang="ru-RU" i="1" dirty="0" smtClean="0"/>
            </a:br>
            <a:endParaRPr lang="ru-RU" dirty="0"/>
          </a:p>
        </p:txBody>
      </p:sp>
      <p:pic>
        <p:nvPicPr>
          <p:cNvPr id="3" name="Объект 3" descr="C:\Users\Зинаида\Desktop\s1200 2.png"/>
          <p:cNvPicPr>
            <a:picLocks noGrp="1"/>
          </p:cNvPicPr>
          <p:nvPr>
            <p:ph idx="1"/>
          </p:nvPr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4509120"/>
            <a:ext cx="1440160" cy="1895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3659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5112568"/>
          </a:xfrm>
        </p:spPr>
        <p:txBody>
          <a:bodyPr>
            <a:noAutofit/>
          </a:bodyPr>
          <a:lstStyle/>
          <a:p>
            <a:pPr algn="l"/>
            <a:r>
              <a:rPr lang="ru-RU" sz="2800" b="1" dirty="0"/>
              <a:t>Цель.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Познакомить и научить детей технике оригами.</a:t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b="1" dirty="0" smtClean="0"/>
              <a:t>Задачи</a:t>
            </a:r>
            <a:r>
              <a:rPr lang="ru-RU" sz="2800" b="1" dirty="0"/>
              <a:t>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Дать детям понятие, что такое схема.</a:t>
            </a:r>
            <a:br>
              <a:rPr lang="ru-RU" sz="1800" dirty="0"/>
            </a:br>
            <a:r>
              <a:rPr lang="ru-RU" sz="1800" dirty="0"/>
              <a:t>Учить детей простым способам складывания цветов из бумаги (оригами).</a:t>
            </a:r>
            <a:br>
              <a:rPr lang="ru-RU" sz="1800" dirty="0"/>
            </a:br>
            <a:r>
              <a:rPr lang="ru-RU" sz="1800" dirty="0"/>
              <a:t>Расширить знания о многообразии декоративных цветах.</a:t>
            </a:r>
            <a:br>
              <a:rPr lang="ru-RU" sz="1800" dirty="0"/>
            </a:br>
            <a:r>
              <a:rPr lang="ru-RU" sz="1800" dirty="0"/>
              <a:t>Развивать внимание, умение слушать взрослого.</a:t>
            </a:r>
            <a:br>
              <a:rPr lang="ru-RU" sz="1800" dirty="0"/>
            </a:br>
            <a:r>
              <a:rPr lang="ru-RU" sz="1800" dirty="0"/>
              <a:t>Развивать у детей желание сделать поделку своими руками для того чтобы порадовать ближнего для него человека.</a:t>
            </a:r>
            <a:br>
              <a:rPr lang="ru-RU" sz="1800" dirty="0"/>
            </a:br>
            <a:r>
              <a:rPr lang="ru-RU" sz="1800" dirty="0"/>
              <a:t>Воспитывать аккуратность при выполнении работы.</a:t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b="1" dirty="0" smtClean="0"/>
              <a:t>Материалы</a:t>
            </a:r>
            <a:r>
              <a:rPr lang="ru-RU" sz="2800" b="1" dirty="0"/>
              <a:t>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Иллюстрации садовых цветов: роза , тюльпан, гладиолус, астра; цветная бумага для оригами; ножницы для родителей; клей карандаш, схемы </a:t>
            </a:r>
            <a:r>
              <a:rPr lang="ru-RU" sz="1800" dirty="0" err="1"/>
              <a:t>тульпана</a:t>
            </a:r>
            <a:r>
              <a:rPr lang="ru-RU" sz="1800" dirty="0"/>
              <a:t>.</a:t>
            </a:r>
            <a:br>
              <a:rPr lang="ru-RU" sz="1800" dirty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710704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36704"/>
          </a:xfrm>
        </p:spPr>
        <p:txBody>
          <a:bodyPr>
            <a:normAutofit/>
          </a:bodyPr>
          <a:lstStyle/>
          <a:p>
            <a:r>
              <a:rPr lang="ru-RU" sz="1800" dirty="0"/>
              <a:t>Дети проговаривают </a:t>
            </a:r>
            <a:r>
              <a:rPr lang="ru-RU" sz="1800" dirty="0" smtClean="0"/>
              <a:t>слова вместе со взрослым </a:t>
            </a:r>
            <a:r>
              <a:rPr lang="ru-RU" sz="1800" dirty="0"/>
              <a:t>и выполняют движения</a:t>
            </a:r>
            <a:r>
              <a:rPr lang="ru-RU" sz="1800" dirty="0" smtClean="0"/>
              <a:t>.</a:t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Вот </a:t>
            </a:r>
            <a:r>
              <a:rPr lang="ru-RU" sz="1800" dirty="0"/>
              <a:t>– душистые цветы. </a:t>
            </a:r>
            <a:r>
              <a:rPr lang="ru-RU" sz="1800" i="1" dirty="0"/>
              <a:t>(Пальцами показать «бутон».)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Окружает всё забор. </a:t>
            </a:r>
            <a:r>
              <a:rPr lang="ru-RU" sz="1800" i="1" dirty="0" smtClean="0"/>
              <a:t>(Волнообразные движения кистями рук)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На горе мы видим дом. </a:t>
            </a:r>
            <a:r>
              <a:rPr lang="ru-RU" sz="1800" i="1" dirty="0" smtClean="0"/>
              <a:t>(Руки над головой, «крыша дома».)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Много зелени кругом. </a:t>
            </a:r>
            <a:r>
              <a:rPr lang="ru-RU" sz="1800" i="1" dirty="0" smtClean="0"/>
              <a:t>(Волнообразные движения кистями рук.)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Вот – деревья, вот – кусты. </a:t>
            </a:r>
            <a:r>
              <a:rPr lang="ru-RU" sz="1800" i="1" dirty="0" smtClean="0"/>
              <a:t>(Руками показать «деревья» и «кусты».)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За </a:t>
            </a:r>
            <a:r>
              <a:rPr lang="ru-RU" sz="1800" dirty="0"/>
              <a:t>забором чистый двор. </a:t>
            </a:r>
            <a:r>
              <a:rPr lang="ru-RU" sz="1800" i="1" dirty="0"/>
              <a:t>(Наклон, руки разводим в стороны.)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Мы </a:t>
            </a:r>
            <a:r>
              <a:rPr lang="ru-RU" sz="1800" dirty="0"/>
              <a:t>ворота открываем, </a:t>
            </a:r>
            <a:r>
              <a:rPr lang="ru-RU" sz="1800" i="1" dirty="0"/>
              <a:t>(Кистями рук показать «ворота».)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К </a:t>
            </a:r>
            <a:r>
              <a:rPr lang="ru-RU" sz="1800" dirty="0"/>
              <a:t>дому быстро подбегаем. </a:t>
            </a:r>
            <a:r>
              <a:rPr lang="ru-RU" sz="1800" i="1" dirty="0"/>
              <a:t>(Бег на месте.)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В </a:t>
            </a:r>
            <a:r>
              <a:rPr lang="ru-RU" sz="1800" dirty="0"/>
              <a:t>дверь стучимся: «Тук-тук-тук!» </a:t>
            </a:r>
            <a:r>
              <a:rPr lang="ru-RU" sz="1800" i="1" dirty="0"/>
              <a:t>(Постучать кулаками по ладошке.)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Кто-то </a:t>
            </a:r>
            <a:r>
              <a:rPr lang="ru-RU" sz="1800" dirty="0"/>
              <a:t>к нам идет на стук…</a:t>
            </a:r>
            <a:r>
              <a:rPr lang="ru-RU" sz="1800" i="1" dirty="0"/>
              <a:t> (Ладонь приставить к правому уху, как будто прислушиваясь.)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В </a:t>
            </a:r>
            <a:r>
              <a:rPr lang="ru-RU" sz="1800" dirty="0"/>
              <a:t>гости к другу мы пришли и гостинцы принесли! </a:t>
            </a:r>
            <a:r>
              <a:rPr lang="ru-RU" sz="1800" i="1" dirty="0"/>
              <a:t>(Вытянуть руки вперед, как будто протягивая что-то</a:t>
            </a:r>
            <a:r>
              <a:rPr lang="ru-RU" sz="1800" i="1" dirty="0" smtClean="0"/>
              <a:t>.)</a:t>
            </a:r>
            <a:br>
              <a:rPr lang="ru-RU" sz="1800" i="1" dirty="0" smtClean="0"/>
            </a:br>
            <a:r>
              <a:rPr lang="ru-RU" sz="1800" i="1" dirty="0"/>
              <a:t/>
            </a:r>
            <a:br>
              <a:rPr lang="ru-RU" sz="1800" i="1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i="1" dirty="0" smtClean="0"/>
              <a:t>Ребята, мы с вами пришли в госте к доброй фее. Посмотрите какие красивые цветы растут у нее в саду. Давайте их рассмотрим.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638629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420888"/>
            <a:ext cx="2160240" cy="43204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Роза</a:t>
            </a:r>
            <a:endParaRPr lang="ru-RU" sz="2800" dirty="0"/>
          </a:p>
        </p:txBody>
      </p:sp>
      <p:pic>
        <p:nvPicPr>
          <p:cNvPr id="4" name="Объект 3" descr="https://avatars.mds.yandex.net/get-pdb/1751208/8f7d5e52-8b14-4456-8baf-23e1a3322004/s1200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96952"/>
            <a:ext cx="4032448" cy="375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avatars.mds.yandex.net/get-pdb/1381440/1f93721c-ea4b-4e63-b8a0-1aa0a94e497b/s120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6575" y="2996952"/>
            <a:ext cx="4336931" cy="3727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754920" y="2348880"/>
            <a:ext cx="216024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Астра</a:t>
            </a:r>
            <a:endParaRPr lang="ru-RU" sz="28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51520" y="188640"/>
            <a:ext cx="8728966" cy="2160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51520" y="404664"/>
            <a:ext cx="8728966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Обратить </a:t>
            </a:r>
            <a:r>
              <a:rPr lang="ru-RU" sz="1800" dirty="0"/>
              <a:t>внимание детей на строение цветов: стебель, листья, </a:t>
            </a:r>
            <a:r>
              <a:rPr lang="ru-RU" sz="1800" dirty="0" smtClean="0"/>
              <a:t>бутон. Обратить </a:t>
            </a:r>
            <a:r>
              <a:rPr lang="ru-RU" sz="1800" dirty="0"/>
              <a:t>внимание детей на то, что бутоны у всех цветов разные: гладиолус имеет несколько бутонов на одном </a:t>
            </a:r>
            <a:r>
              <a:rPr lang="ru-RU" sz="1800" dirty="0" smtClean="0"/>
              <a:t>стебле</a:t>
            </a:r>
            <a:r>
              <a:rPr lang="ru-RU" sz="1800" dirty="0"/>
              <a:t>.</a:t>
            </a:r>
            <a:r>
              <a:rPr lang="ru-RU" sz="1800" dirty="0" smtClean="0"/>
              <a:t> Бутон </a:t>
            </a:r>
            <a:r>
              <a:rPr lang="ru-RU" sz="1800" dirty="0"/>
              <a:t>розы состоит из лепестков круглой </a:t>
            </a:r>
            <a:r>
              <a:rPr lang="ru-RU" sz="1800" dirty="0" smtClean="0"/>
              <a:t>формы. Бутон </a:t>
            </a:r>
            <a:r>
              <a:rPr lang="ru-RU" sz="1800" dirty="0"/>
              <a:t>астры из множества тоненьких </a:t>
            </a:r>
            <a:r>
              <a:rPr lang="ru-RU" sz="1800" dirty="0" smtClean="0"/>
              <a:t>лепестков. Бутон </a:t>
            </a:r>
            <a:r>
              <a:rPr lang="ru-RU" sz="1800" dirty="0"/>
              <a:t>тюльпана из овальных лепестков.</a:t>
            </a:r>
          </a:p>
          <a:p>
            <a:r>
              <a:rPr lang="ru-RU" sz="1800" dirty="0"/>
              <a:t> 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496075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3456384" cy="115699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Тюльпан</a:t>
            </a:r>
            <a:endParaRPr lang="ru-RU" sz="2800" dirty="0"/>
          </a:p>
        </p:txBody>
      </p:sp>
      <p:pic>
        <p:nvPicPr>
          <p:cNvPr id="4" name="Объект 3" descr="https://i.pinimg.com/736x/d7/f2/e2/d7f2e20056b7a8c1c751fd02e7ceaf1c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268760"/>
            <a:ext cx="301730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avatars.mds.yandex.net/get-pdb/1748217/d4570026-8e45-4b2b-9207-beb93299d0ed/s1200?webp=fals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6" y="1268760"/>
            <a:ext cx="3024337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4788024" y="413048"/>
            <a:ext cx="3960440" cy="855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Гладиолус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48930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008112"/>
          </a:xfrm>
        </p:spPr>
        <p:txBody>
          <a:bodyPr>
            <a:normAutofit/>
          </a:bodyPr>
          <a:lstStyle/>
          <a:p>
            <a:r>
              <a:rPr lang="ru-RU" sz="1800" dirty="0"/>
              <a:t>После просмотра иллюстраций предложить детям попробовать сделать  из </a:t>
            </a:r>
            <a:br>
              <a:rPr lang="ru-RU" sz="1800" dirty="0"/>
            </a:br>
            <a:r>
              <a:rPr lang="ru-RU" sz="1800" dirty="0"/>
              <a:t>бумаги тюльпан.</a:t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4" name="Объект 3" descr="C:\Users\Зинаида\Desktop\s1200 2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564" y="1499700"/>
            <a:ext cx="3019048" cy="490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61924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204" y="188640"/>
            <a:ext cx="8229600" cy="1656184"/>
          </a:xfrm>
        </p:spPr>
        <p:txBody>
          <a:bodyPr>
            <a:normAutofit/>
          </a:bodyPr>
          <a:lstStyle/>
          <a:p>
            <a:pPr algn="just"/>
            <a:r>
              <a:rPr lang="ru-RU" sz="1600" dirty="0">
                <a:latin typeface="Arial" pitchFamily="34" charset="0"/>
                <a:cs typeface="Arial" pitchFamily="34" charset="0"/>
              </a:rPr>
              <a:t>Взрослый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предлагает ребенку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: «Давай попробуем сделать красивый цветок из бумаги. Я тебе буду помогать. Мы вместе с тобой будем смотреть на схему и складывать бумагу как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показано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 Такой способ складывания из бумаги называется – ОРИГАМИ. Схема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поможет нам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не запутаться при выполнении работы. На схеме нарисовано как правильно и в каком порядке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требуется выполнять работу».</a:t>
            </a:r>
            <a:endParaRPr lang="ru-RU" sz="1800" b="1" dirty="0"/>
          </a:p>
        </p:txBody>
      </p:sp>
      <p:pic>
        <p:nvPicPr>
          <p:cNvPr id="4" name="Объект 3" descr="C:\Users\Зинаида\Desktop\s1200 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852936"/>
            <a:ext cx="4690206" cy="3528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Зинаида\Desktop\s1200 (1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6676" y="2852149"/>
            <a:ext cx="4215804" cy="352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755576" y="2348880"/>
            <a:ext cx="3168352" cy="539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Стебель и листок</a:t>
            </a:r>
            <a:endParaRPr lang="ru-RU" sz="18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148064" y="2402785"/>
            <a:ext cx="2736304" cy="4859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Бутон</a:t>
            </a:r>
            <a:endParaRPr lang="ru-RU" sz="1800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907976" y="2357263"/>
            <a:ext cx="3168352" cy="539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1628800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Arial" pitchFamily="34" charset="0"/>
                <a:cs typeface="Arial" pitchFamily="34" charset="0"/>
              </a:rPr>
              <a:t>Взрослый вместе с ребёнком складывает цветок (работа выполняется параллельно, взрослый складывает свою заготовку и по следам выполненного действия-образца, малыш складывает свою заготовку).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150627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55306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i="1" dirty="0">
                <a:latin typeface="Arial" pitchFamily="34" charset="0"/>
                <a:cs typeface="Arial" pitchFamily="34" charset="0"/>
              </a:rPr>
              <a:t>Уважаемые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родители, 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при выполнении работы вы можете сфотографировать сам процесс и готовый результат.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i="1" dirty="0" smtClean="0">
                <a:latin typeface="Arial" pitchFamily="34" charset="0"/>
                <a:cs typeface="Arial" pitchFamily="34" charset="0"/>
              </a:rPr>
            </a:b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Фотографии 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приносим после карантина в детский сад (похвастаться какие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вы и ваши дети 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молодцы).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i="1" dirty="0" smtClean="0">
                <a:latin typeface="Arial" pitchFamily="34" charset="0"/>
                <a:cs typeface="Arial" pitchFamily="34" charset="0"/>
              </a:rPr>
            </a:br>
            <a:r>
              <a:rPr lang="ru-RU" sz="2000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i="1" dirty="0" smtClean="0">
                <a:latin typeface="Arial" pitchFamily="34" charset="0"/>
                <a:cs typeface="Arial" pitchFamily="34" charset="0"/>
              </a:rPr>
            </a:b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В нашей группе 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организуем выставку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i="1" dirty="0" smtClean="0">
                <a:latin typeface="Arial" pitchFamily="34" charset="0"/>
                <a:cs typeface="Arial" pitchFamily="34" charset="0"/>
              </a:rPr>
            </a:b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Посмотрите вы на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нас, 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как старались мы для вас».</a:t>
            </a:r>
            <a:br>
              <a:rPr lang="ru-RU" sz="2000" i="1" dirty="0">
                <a:latin typeface="Arial" pitchFamily="34" charset="0"/>
                <a:cs typeface="Arial" pitchFamily="34" charset="0"/>
              </a:rPr>
            </a:br>
            <a:r>
              <a:rPr lang="ru-RU" sz="2000" i="1" dirty="0">
                <a:latin typeface="Arial" pitchFamily="34" charset="0"/>
                <a:cs typeface="Arial" pitchFamily="34" charset="0"/>
              </a:rPr>
              <a:t> </a:t>
            </a:r>
            <a:br>
              <a:rPr lang="ru-RU" sz="2000" i="1" dirty="0">
                <a:latin typeface="Arial" pitchFamily="34" charset="0"/>
                <a:cs typeface="Arial" pitchFamily="34" charset="0"/>
              </a:rPr>
            </a:br>
            <a:r>
              <a:rPr lang="ru-RU" sz="2000" i="1" dirty="0">
                <a:latin typeface="Arial" pitchFamily="34" charset="0"/>
                <a:cs typeface="Arial" pitchFamily="34" charset="0"/>
              </a:rPr>
              <a:t>Желаю Вас творческих успехов!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 </a:t>
            </a:r>
            <a:br>
              <a:rPr lang="ru-RU" sz="1800" dirty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4668614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190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Художественное развитие. Ручной труд, работа с бумагой. Занятие для детей  четвёртого года жизни.  Тема: «Техника оригами - тюльпан». </vt:lpstr>
      <vt:lpstr>Цель. Познакомить и научить детей технике оригами.  Задачи. Дать детям понятие, что такое схема. Учить детей простым способам складывания цветов из бумаги (оригами). Расширить знания о многообразии декоративных цветах. Развивать внимание, умение слушать взрослого. Развивать у детей желание сделать поделку своими руками для того чтобы порадовать ближнего для него человека. Воспитывать аккуратность при выполнении работы.  Материалы. Иллюстрации садовых цветов: роза , тюльпан, гладиолус, астра; цветная бумага для оригами; ножницы для родителей; клей карандаш, схемы тульпана. </vt:lpstr>
      <vt:lpstr>Дети проговаривают слова вместе со взрослым и выполняют движения.  Вот – душистые цветы. (Пальцами показать «бутон».) Окружает всё забор. (Волнообразные движения кистями рук) На горе мы видим дом. (Руки над головой, «крыша дома».) Много зелени кругом. (Волнообразные движения кистями рук.) Вот – деревья, вот – кусты. (Руками показать «деревья» и «кусты».) За забором чистый двор. (Наклон, руки разводим в стороны.) Мы ворота открываем, (Кистями рук показать «ворота».) К дому быстро подбегаем. (Бег на месте.) В дверь стучимся: «Тук-тук-тук!» (Постучать кулаками по ладошке.) Кто-то к нам идет на стук… (Ладонь приставить к правому уху, как будто прислушиваясь.) В гости к другу мы пришли и гостинцы принесли! (Вытянуть руки вперед, как будто протягивая что-то.)   Ребята, мы с вами пришли в госте к доброй фее. Посмотрите какие красивые цветы растут у нее в саду. Давайте их рассмотрим. </vt:lpstr>
      <vt:lpstr>Роза</vt:lpstr>
      <vt:lpstr>Тюльпан</vt:lpstr>
      <vt:lpstr>После просмотра иллюстраций предложить детям попробовать сделать  из  бумаги тюльпан. </vt:lpstr>
      <vt:lpstr>Взрослый предлагает ребенку: «Давай попробуем сделать красивый цветок из бумаги. Я тебе буду помогать. Мы вместе с тобой будем смотреть на схему и складывать бумагу как показано. Такой способ складывания из бумаги называется – ОРИГАМИ. Схема поможет нам не запутаться при выполнении работы. На схеме нарисовано как правильно и в каком порядке требуется выполнять работу».</vt:lpstr>
      <vt:lpstr>Уважаемые родители, при выполнении работы вы можете сфотографировать сам процесс и готовый результат.  Фотографии приносим после карантина в детский сад (похвастаться какие вы и ваши дети молодцы).   В нашей группе организуем выставку  «Посмотрите вы на нас, как старались мы для вас».   Желаю Вас творческих успехов!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Художественно развитие. Ручной труд вторая младшая группа №5. Тема: «Тюльпан».</dc:title>
  <dc:creator>Зинаида</dc:creator>
  <cp:lastModifiedBy>МДОУ-196</cp:lastModifiedBy>
  <cp:revision>10</cp:revision>
  <dcterms:created xsi:type="dcterms:W3CDTF">2020-04-22T19:17:13Z</dcterms:created>
  <dcterms:modified xsi:type="dcterms:W3CDTF">2020-04-24T10:24:30Z</dcterms:modified>
</cp:coreProperties>
</file>